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mot qui change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705"/>
          <a:stretch/>
        </p:blipFill>
        <p:spPr>
          <a:xfrm>
            <a:off x="0" y="-1"/>
            <a:ext cx="795171" cy="94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  <a:endParaRPr lang="fr-FR" b="1" dirty="0"/>
          </a:p>
          <a:p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prend </a:t>
            </a:r>
            <a:r>
              <a:rPr lang="fr-FR" sz="3600" u="sng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</a:t>
            </a:r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photo. </a:t>
            </a:r>
          </a:p>
          <a:p>
            <a:pPr marL="114300" indent="0">
              <a:buNone/>
            </a:pPr>
            <a:r>
              <a:rPr lang="fr-FR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……………… des ………………</a:t>
            </a:r>
            <a:endParaRPr lang="fr-FR" sz="3600" dirty="0">
              <a:solidFill>
                <a:schemeClr val="tx1"/>
              </a:solidFill>
            </a:endParaRPr>
          </a:p>
          <a:p>
            <a:endParaRPr lang="fr-FR" sz="44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986341F-27FC-49A2-A4B0-87049944F9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342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  <a:endParaRPr lang="fr-FR" b="1" dirty="0"/>
          </a:p>
          <a:p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prend une photo. </a:t>
            </a:r>
          </a:p>
          <a:p>
            <a:pPr marL="114300" indent="0">
              <a:buFont typeface="Arial" pitchFamily="34" charset="0"/>
              <a:buNone/>
            </a:pP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Il prend 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6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</a:t>
            </a:r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600" b="0" i="0" u="none" strike="noStrike" kern="1200" cap="none" spc="0" normalizeH="0" baseline="0" noProof="0" dirty="0">
              <a:ln>
                <a:noFill/>
              </a:ln>
              <a:solidFill>
                <a:srgbClr val="9563A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4300" indent="0">
              <a:buFont typeface="Arial" pitchFamily="34" charset="0"/>
              <a:buNone/>
            </a:pP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3D6A277-B05B-D7F8-32FB-6699461393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30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34F9D9CF-9077-44C7-B899-1E8283FE2EB0}"/>
              </a:ext>
            </a:extLst>
          </p:cNvPr>
          <p:cNvSpPr txBox="1">
            <a:spLocks/>
          </p:cNvSpPr>
          <p:nvPr/>
        </p:nvSpPr>
        <p:spPr>
          <a:xfrm>
            <a:off x="530093" y="1656304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fr-FR" sz="280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A0BDE788-6244-4616-8AD0-7AEB6A6E0729}"/>
              </a:ext>
            </a:extLst>
          </p:cNvPr>
          <p:cNvSpPr txBox="1">
            <a:spLocks/>
          </p:cNvSpPr>
          <p:nvPr/>
        </p:nvSpPr>
        <p:spPr>
          <a:xfrm>
            <a:off x="531764" y="2429932"/>
            <a:ext cx="8920594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chien mangeait un os. 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Les…..................................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rgbClr val="9563A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78D3E12-67B7-FD90-3BB2-D2726E3F92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105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3A5931FF-64C2-4E73-A657-62AAF7CA4AE0}"/>
              </a:ext>
            </a:extLst>
          </p:cNvPr>
          <p:cNvSpPr txBox="1">
            <a:spLocks/>
          </p:cNvSpPr>
          <p:nvPr/>
        </p:nvSpPr>
        <p:spPr>
          <a:xfrm>
            <a:off x="683581" y="1459239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E2EC825E-3585-417A-96F3-2B8502DD134A}"/>
              </a:ext>
            </a:extLst>
          </p:cNvPr>
          <p:cNvSpPr txBox="1">
            <a:spLocks/>
          </p:cNvSpPr>
          <p:nvPr/>
        </p:nvSpPr>
        <p:spPr>
          <a:xfrm>
            <a:off x="530093" y="2099001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chien mangeait un os. 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chien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mangeai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71E607B-1CCE-2178-B75A-6C103D4A0F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037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C4F1A616-1FFF-47B3-8315-8D88467FC7D4}"/>
              </a:ext>
            </a:extLst>
          </p:cNvPr>
          <p:cNvSpPr txBox="1">
            <a:spLocks/>
          </p:cNvSpPr>
          <p:nvPr/>
        </p:nvSpPr>
        <p:spPr>
          <a:xfrm>
            <a:off x="426128" y="164227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75CB6D3E-11F4-4544-B308-65F24FB8F0A8}"/>
              </a:ext>
            </a:extLst>
          </p:cNvPr>
          <p:cNvSpPr txBox="1">
            <a:spLocks/>
          </p:cNvSpPr>
          <p:nvPr/>
        </p:nvSpPr>
        <p:spPr>
          <a:xfrm>
            <a:off x="253715" y="2336014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Dehors, un enfant jouait.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…………., des ……………………….…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C19184A-BBAD-6F26-DB29-07AD651D51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263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3A5931FF-64C2-4E73-A657-62AAF7CA4AE0}"/>
              </a:ext>
            </a:extLst>
          </p:cNvPr>
          <p:cNvSpPr txBox="1">
            <a:spLocks/>
          </p:cNvSpPr>
          <p:nvPr/>
        </p:nvSpPr>
        <p:spPr>
          <a:xfrm>
            <a:off x="426128" y="1464497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21" name="Espace réservé du contenu 5">
            <a:extLst>
              <a:ext uri="{FF2B5EF4-FFF2-40B4-BE49-F238E27FC236}">
                <a16:creationId xmlns:a16="http://schemas.microsoft.com/office/drawing/2014/main" id="{F84741B7-1BA4-4C0D-A752-36FA9305550E}"/>
              </a:ext>
            </a:extLst>
          </p:cNvPr>
          <p:cNvSpPr txBox="1">
            <a:spLocks/>
          </p:cNvSpPr>
          <p:nvPr/>
        </p:nvSpPr>
        <p:spPr>
          <a:xfrm>
            <a:off x="335980" y="2222106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Dehors, un enfant jouait.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Dehors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enfant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jouai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1A7DA96-2CD5-71D1-30D8-113534E291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60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Change le mot indiqué </a:t>
            </a:r>
            <a:br>
              <a:rPr lang="fr-FR" b="1" dirty="0"/>
            </a:br>
            <a:r>
              <a:rPr lang="fr-FR" sz="4000" b="1" dirty="0">
                <a:solidFill>
                  <a:srgbClr val="FF0000"/>
                </a:solidFill>
              </a:rPr>
              <a:t>attention aux accords !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035D5814-77ED-4FAF-AD5A-0430A6DB9AB8}"/>
              </a:ext>
            </a:extLst>
          </p:cNvPr>
          <p:cNvSpPr txBox="1">
            <a:spLocks/>
          </p:cNvSpPr>
          <p:nvPr/>
        </p:nvSpPr>
        <p:spPr>
          <a:xfrm>
            <a:off x="426128" y="1581466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18" name="Espace réservé du contenu 5">
            <a:extLst>
              <a:ext uri="{FF2B5EF4-FFF2-40B4-BE49-F238E27FC236}">
                <a16:creationId xmlns:a16="http://schemas.microsoft.com/office/drawing/2014/main" id="{A3B75B2A-EE01-4F6F-B08F-9AB109B1BA8D}"/>
              </a:ext>
            </a:extLst>
          </p:cNvPr>
          <p:cNvSpPr txBox="1">
            <a:spLocks/>
          </p:cNvSpPr>
          <p:nvPr/>
        </p:nvSpPr>
        <p:spPr>
          <a:xfrm>
            <a:off x="253715" y="2275202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a un beau stylo.</a:t>
            </a:r>
          </a:p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………des ……………………….…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70C7F66-B046-E5A0-0488-0B300D4421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635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3A5931FF-64C2-4E73-A657-62AAF7CA4AE0}"/>
              </a:ext>
            </a:extLst>
          </p:cNvPr>
          <p:cNvSpPr txBox="1">
            <a:spLocks/>
          </p:cNvSpPr>
          <p:nvPr/>
        </p:nvSpPr>
        <p:spPr>
          <a:xfrm>
            <a:off x="426128" y="1453331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2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</a:t>
            </a:r>
          </a:p>
        </p:txBody>
      </p:sp>
      <p:sp>
        <p:nvSpPr>
          <p:cNvPr id="13" name="Espace réservé du contenu 5">
            <a:extLst>
              <a:ext uri="{FF2B5EF4-FFF2-40B4-BE49-F238E27FC236}">
                <a16:creationId xmlns:a16="http://schemas.microsoft.com/office/drawing/2014/main" id="{DD711F62-BBBF-4BA0-9F87-787B4B3204D2}"/>
              </a:ext>
            </a:extLst>
          </p:cNvPr>
          <p:cNvSpPr txBox="1">
            <a:spLocks/>
          </p:cNvSpPr>
          <p:nvPr/>
        </p:nvSpPr>
        <p:spPr>
          <a:xfrm>
            <a:off x="253715" y="2087161"/>
            <a:ext cx="8260672" cy="14450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a un beau stylo.</a:t>
            </a:r>
          </a:p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472C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a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beau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stylo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1B83085-9489-0232-6C4B-73AC141FB0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61"/>
          <a:stretch/>
        </p:blipFill>
        <p:spPr>
          <a:xfrm>
            <a:off x="-8815" y="445982"/>
            <a:ext cx="525061" cy="60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411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164</Words>
  <Application>Microsoft Office PowerPoint</Application>
  <PresentationFormat>Grand écran</PresentationFormat>
  <Paragraphs>44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2</vt:lpstr>
      <vt:lpstr>Change le mot indiqué  attention aux accords !</vt:lpstr>
      <vt:lpstr>Correction</vt:lpstr>
      <vt:lpstr>Change le mot indiqué  attention aux accords !</vt:lpstr>
      <vt:lpstr>Correction</vt:lpstr>
      <vt:lpstr>Change le mot indiqué  attention aux accords !</vt:lpstr>
      <vt:lpstr>Correction</vt:lpstr>
      <vt:lpstr>Change le mot indiqué  attention aux accords !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28</cp:revision>
  <dcterms:created xsi:type="dcterms:W3CDTF">2021-07-17T07:25:24Z</dcterms:created>
  <dcterms:modified xsi:type="dcterms:W3CDTF">2022-08-25T12:00:29Z</dcterms:modified>
</cp:coreProperties>
</file>